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F12AB-AD6D-4E2B-B751-1AB00CFE5ACB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A17AAC23-2DB7-4306-822F-919426D06C7E}">
      <dgm:prSet phldrT="[Texto]"/>
      <dgm:spPr/>
      <dgm:t>
        <a:bodyPr/>
        <a:lstStyle/>
        <a:p>
          <a:r>
            <a:rPr lang="pt-BR" dirty="0" smtClean="0"/>
            <a:t>Políticas de Profissionalização</a:t>
          </a:r>
          <a:endParaRPr lang="pt-BR" dirty="0"/>
        </a:p>
      </dgm:t>
    </dgm:pt>
    <dgm:pt modelId="{55D89BC5-805C-41AC-8FA0-8DA3791C1BAA}" type="parTrans" cxnId="{17640F6F-6FF8-42F6-A578-1AD8A93E7170}">
      <dgm:prSet/>
      <dgm:spPr/>
      <dgm:t>
        <a:bodyPr/>
        <a:lstStyle/>
        <a:p>
          <a:endParaRPr lang="pt-BR"/>
        </a:p>
      </dgm:t>
    </dgm:pt>
    <dgm:pt modelId="{96484D26-9912-400F-B337-C6D0780E8AE7}" type="sibTrans" cxnId="{17640F6F-6FF8-42F6-A578-1AD8A93E7170}">
      <dgm:prSet/>
      <dgm:spPr/>
      <dgm:t>
        <a:bodyPr/>
        <a:lstStyle/>
        <a:p>
          <a:endParaRPr lang="pt-BR"/>
        </a:p>
      </dgm:t>
    </dgm:pt>
    <dgm:pt modelId="{B442D6DD-FF13-49F5-8B63-36B896AF5E09}">
      <dgm:prSet phldrT="[Texto]"/>
      <dgm:spPr/>
      <dgm:t>
        <a:bodyPr/>
        <a:lstStyle/>
        <a:p>
          <a:r>
            <a:rPr lang="pt-BR" dirty="0" smtClean="0"/>
            <a:t>Trabalho e Identidade Docente</a:t>
          </a:r>
          <a:endParaRPr lang="pt-BR" dirty="0"/>
        </a:p>
      </dgm:t>
    </dgm:pt>
    <dgm:pt modelId="{FFC65059-D40B-401B-875E-C897C41F83C5}" type="parTrans" cxnId="{2044BB85-DAD0-4A3B-8274-971628E25A2D}">
      <dgm:prSet/>
      <dgm:spPr/>
      <dgm:t>
        <a:bodyPr/>
        <a:lstStyle/>
        <a:p>
          <a:endParaRPr lang="pt-BR"/>
        </a:p>
      </dgm:t>
    </dgm:pt>
    <dgm:pt modelId="{087607A3-881E-4CD1-93F3-4DDC96CF763A}" type="sibTrans" cxnId="{2044BB85-DAD0-4A3B-8274-971628E25A2D}">
      <dgm:prSet/>
      <dgm:spPr/>
      <dgm:t>
        <a:bodyPr/>
        <a:lstStyle/>
        <a:p>
          <a:endParaRPr lang="pt-BR"/>
        </a:p>
      </dgm:t>
    </dgm:pt>
    <dgm:pt modelId="{94779A48-35A9-4CB7-9987-8F7D33E6E37E}">
      <dgm:prSet phldrT="[Texto]"/>
      <dgm:spPr/>
      <dgm:t>
        <a:bodyPr/>
        <a:lstStyle/>
        <a:p>
          <a:r>
            <a:rPr lang="pt-BR" dirty="0" smtClean="0"/>
            <a:t>Posição de sujeito:  algumas credenciais</a:t>
          </a:r>
          <a:endParaRPr lang="pt-BR" dirty="0"/>
        </a:p>
      </dgm:t>
    </dgm:pt>
    <dgm:pt modelId="{74CCB5D3-029B-4AE6-8DAD-76672A400ED7}" type="parTrans" cxnId="{3FBC1B9D-A083-48D7-A3EE-96C0BBDA3A38}">
      <dgm:prSet/>
      <dgm:spPr/>
      <dgm:t>
        <a:bodyPr/>
        <a:lstStyle/>
        <a:p>
          <a:endParaRPr lang="pt-BR"/>
        </a:p>
      </dgm:t>
    </dgm:pt>
    <dgm:pt modelId="{9FF22906-1F50-451F-881E-BFD4AAC676BF}" type="sibTrans" cxnId="{3FBC1B9D-A083-48D7-A3EE-96C0BBDA3A38}">
      <dgm:prSet/>
      <dgm:spPr/>
      <dgm:t>
        <a:bodyPr/>
        <a:lstStyle/>
        <a:p>
          <a:endParaRPr lang="pt-BR"/>
        </a:p>
      </dgm:t>
    </dgm:pt>
    <dgm:pt modelId="{D4431233-CE4E-4028-9E27-D875076FF94B}" type="pres">
      <dgm:prSet presAssocID="{780F12AB-AD6D-4E2B-B751-1AB00CFE5AC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90AAC8F-6627-442F-8723-991C42B5D328}" type="pres">
      <dgm:prSet presAssocID="{A17AAC23-2DB7-4306-822F-919426D06C7E}" presName="gear1" presStyleLbl="node1" presStyleIdx="0" presStyleCnt="3" custScaleX="133379" custScaleY="117097" custLinFactNeighborX="1561" custLinFactNeighborY="-300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3DC7C-51DC-4752-A5C2-CA720E3E0400}" type="pres">
      <dgm:prSet presAssocID="{A17AAC23-2DB7-4306-822F-919426D06C7E}" presName="gear1srcNode" presStyleLbl="node1" presStyleIdx="0" presStyleCnt="3"/>
      <dgm:spPr/>
      <dgm:t>
        <a:bodyPr/>
        <a:lstStyle/>
        <a:p>
          <a:endParaRPr lang="pt-BR"/>
        </a:p>
      </dgm:t>
    </dgm:pt>
    <dgm:pt modelId="{F7DFBC49-652D-4B0A-9800-1D2296B0CE83}" type="pres">
      <dgm:prSet presAssocID="{A17AAC23-2DB7-4306-822F-919426D06C7E}" presName="gear1dstNode" presStyleLbl="node1" presStyleIdx="0" presStyleCnt="3"/>
      <dgm:spPr/>
      <dgm:t>
        <a:bodyPr/>
        <a:lstStyle/>
        <a:p>
          <a:endParaRPr lang="pt-BR"/>
        </a:p>
      </dgm:t>
    </dgm:pt>
    <dgm:pt modelId="{B8BF8F2A-2870-429E-ACB9-6C4C5CE879F2}" type="pres">
      <dgm:prSet presAssocID="{B442D6DD-FF13-49F5-8B63-36B896AF5E09}" presName="gear2" presStyleLbl="node1" presStyleIdx="1" presStyleCnt="3" custScaleX="116492" custScaleY="113134" custLinFactNeighborX="-7183" custLinFactNeighborY="134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3E2014-1B10-4C7D-BE5C-CD1A28DA3A1D}" type="pres">
      <dgm:prSet presAssocID="{B442D6DD-FF13-49F5-8B63-36B896AF5E09}" presName="gear2srcNode" presStyleLbl="node1" presStyleIdx="1" presStyleCnt="3"/>
      <dgm:spPr/>
      <dgm:t>
        <a:bodyPr/>
        <a:lstStyle/>
        <a:p>
          <a:endParaRPr lang="pt-BR"/>
        </a:p>
      </dgm:t>
    </dgm:pt>
    <dgm:pt modelId="{1886FEB5-1CAD-4403-AF18-BFA1448EF60F}" type="pres">
      <dgm:prSet presAssocID="{B442D6DD-FF13-49F5-8B63-36B896AF5E09}" presName="gear2dstNode" presStyleLbl="node1" presStyleIdx="1" presStyleCnt="3"/>
      <dgm:spPr/>
      <dgm:t>
        <a:bodyPr/>
        <a:lstStyle/>
        <a:p>
          <a:endParaRPr lang="pt-BR"/>
        </a:p>
      </dgm:t>
    </dgm:pt>
    <dgm:pt modelId="{B4E9FA28-84C1-4F04-B398-D9037AF56822}" type="pres">
      <dgm:prSet presAssocID="{94779A48-35A9-4CB7-9987-8F7D33E6E37E}" presName="gear3" presStyleLbl="node1" presStyleIdx="2" presStyleCnt="3" custScaleX="123039" custScaleY="119075" custLinFactNeighborX="4461" custLinFactNeighborY="3737"/>
      <dgm:spPr/>
      <dgm:t>
        <a:bodyPr/>
        <a:lstStyle/>
        <a:p>
          <a:endParaRPr lang="pt-BR"/>
        </a:p>
      </dgm:t>
    </dgm:pt>
    <dgm:pt modelId="{1FC52C4E-8892-451C-AFFE-10673678EE95}" type="pres">
      <dgm:prSet presAssocID="{94779A48-35A9-4CB7-9987-8F7D33E6E37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18E7C9-380A-4FB9-BD88-773916F00F98}" type="pres">
      <dgm:prSet presAssocID="{94779A48-35A9-4CB7-9987-8F7D33E6E37E}" presName="gear3srcNode" presStyleLbl="node1" presStyleIdx="2" presStyleCnt="3"/>
      <dgm:spPr/>
      <dgm:t>
        <a:bodyPr/>
        <a:lstStyle/>
        <a:p>
          <a:endParaRPr lang="pt-BR"/>
        </a:p>
      </dgm:t>
    </dgm:pt>
    <dgm:pt modelId="{9D1EE27B-45F9-42F2-B251-6FEA5B5EF47A}" type="pres">
      <dgm:prSet presAssocID="{94779A48-35A9-4CB7-9987-8F7D33E6E37E}" presName="gear3dstNode" presStyleLbl="node1" presStyleIdx="2" presStyleCnt="3"/>
      <dgm:spPr/>
      <dgm:t>
        <a:bodyPr/>
        <a:lstStyle/>
        <a:p>
          <a:endParaRPr lang="pt-BR"/>
        </a:p>
      </dgm:t>
    </dgm:pt>
    <dgm:pt modelId="{C4CF4329-1AF1-49BB-A998-20DC16E6FA3E}" type="pres">
      <dgm:prSet presAssocID="{96484D26-9912-400F-B337-C6D0780E8AE7}" presName="connector1" presStyleLbl="sibTrans2D1" presStyleIdx="0" presStyleCnt="3" custAng="609091" custScaleX="129681" custScaleY="155849" custLinFactNeighborX="2463" custLinFactNeighborY="-13402"/>
      <dgm:spPr/>
      <dgm:t>
        <a:bodyPr/>
        <a:lstStyle/>
        <a:p>
          <a:endParaRPr lang="pt-BR"/>
        </a:p>
      </dgm:t>
    </dgm:pt>
    <dgm:pt modelId="{24E00E93-4097-4E9B-B189-7DAAA820134B}" type="pres">
      <dgm:prSet presAssocID="{087607A3-881E-4CD1-93F3-4DDC96CF763A}" presName="connector2" presStyleLbl="sibTrans2D1" presStyleIdx="1" presStyleCnt="3" custAng="5400000" custScaleX="119776" custScaleY="125085" custLinFactNeighborX="-264" custLinFactNeighborY="2794"/>
      <dgm:spPr/>
      <dgm:t>
        <a:bodyPr/>
        <a:lstStyle/>
        <a:p>
          <a:endParaRPr lang="pt-BR"/>
        </a:p>
      </dgm:t>
    </dgm:pt>
    <dgm:pt modelId="{B95A10CE-167C-47D0-961E-20B69383D617}" type="pres">
      <dgm:prSet presAssocID="{9FF22906-1F50-451F-881E-BFD4AAC676BF}" presName="connector3" presStyleLbl="sibTrans2D1" presStyleIdx="2" presStyleCnt="3" custScaleX="116627" custScaleY="104290"/>
      <dgm:spPr/>
      <dgm:t>
        <a:bodyPr/>
        <a:lstStyle/>
        <a:p>
          <a:endParaRPr lang="pt-BR"/>
        </a:p>
      </dgm:t>
    </dgm:pt>
  </dgm:ptLst>
  <dgm:cxnLst>
    <dgm:cxn modelId="{59ADEC17-8184-4A2C-9CCF-24D693EC414E}" type="presOf" srcId="{94779A48-35A9-4CB7-9987-8F7D33E6E37E}" destId="{B4E9FA28-84C1-4F04-B398-D9037AF56822}" srcOrd="0" destOrd="0" presId="urn:microsoft.com/office/officeart/2005/8/layout/gear1"/>
    <dgm:cxn modelId="{3FBC1B9D-A083-48D7-A3EE-96C0BBDA3A38}" srcId="{780F12AB-AD6D-4E2B-B751-1AB00CFE5ACB}" destId="{94779A48-35A9-4CB7-9987-8F7D33E6E37E}" srcOrd="2" destOrd="0" parTransId="{74CCB5D3-029B-4AE6-8DAD-76672A400ED7}" sibTransId="{9FF22906-1F50-451F-881E-BFD4AAC676BF}"/>
    <dgm:cxn modelId="{125493EE-CCA7-4FE5-A9F5-A10F171C435A}" type="presOf" srcId="{780F12AB-AD6D-4E2B-B751-1AB00CFE5ACB}" destId="{D4431233-CE4E-4028-9E27-D875076FF94B}" srcOrd="0" destOrd="0" presId="urn:microsoft.com/office/officeart/2005/8/layout/gear1"/>
    <dgm:cxn modelId="{A7A90BDE-D26D-4B10-A660-91DF99A51741}" type="presOf" srcId="{94779A48-35A9-4CB7-9987-8F7D33E6E37E}" destId="{6618E7C9-380A-4FB9-BD88-773916F00F98}" srcOrd="2" destOrd="0" presId="urn:microsoft.com/office/officeart/2005/8/layout/gear1"/>
    <dgm:cxn modelId="{8C12B80C-74AF-4B93-B9B1-AFB9FE5C6E61}" type="presOf" srcId="{94779A48-35A9-4CB7-9987-8F7D33E6E37E}" destId="{9D1EE27B-45F9-42F2-B251-6FEA5B5EF47A}" srcOrd="3" destOrd="0" presId="urn:microsoft.com/office/officeart/2005/8/layout/gear1"/>
    <dgm:cxn modelId="{BCB8CA4A-7545-4EB4-8220-A20B9834C652}" type="presOf" srcId="{B442D6DD-FF13-49F5-8B63-36B896AF5E09}" destId="{643E2014-1B10-4C7D-BE5C-CD1A28DA3A1D}" srcOrd="1" destOrd="0" presId="urn:microsoft.com/office/officeart/2005/8/layout/gear1"/>
    <dgm:cxn modelId="{27DA31A0-C2FA-4FC7-AFB5-5D978CE77B09}" type="presOf" srcId="{087607A3-881E-4CD1-93F3-4DDC96CF763A}" destId="{24E00E93-4097-4E9B-B189-7DAAA820134B}" srcOrd="0" destOrd="0" presId="urn:microsoft.com/office/officeart/2005/8/layout/gear1"/>
    <dgm:cxn modelId="{BEA6FC33-CE45-45F9-8880-04829256C49C}" type="presOf" srcId="{96484D26-9912-400F-B337-C6D0780E8AE7}" destId="{C4CF4329-1AF1-49BB-A998-20DC16E6FA3E}" srcOrd="0" destOrd="0" presId="urn:microsoft.com/office/officeart/2005/8/layout/gear1"/>
    <dgm:cxn modelId="{EBCF5BE4-6428-4CBD-B0B1-64A3007D7E16}" type="presOf" srcId="{94779A48-35A9-4CB7-9987-8F7D33E6E37E}" destId="{1FC52C4E-8892-451C-AFFE-10673678EE95}" srcOrd="1" destOrd="0" presId="urn:microsoft.com/office/officeart/2005/8/layout/gear1"/>
    <dgm:cxn modelId="{B54B9183-3EB2-4BD0-8224-156BAB2FEA80}" type="presOf" srcId="{B442D6DD-FF13-49F5-8B63-36B896AF5E09}" destId="{1886FEB5-1CAD-4403-AF18-BFA1448EF60F}" srcOrd="2" destOrd="0" presId="urn:microsoft.com/office/officeart/2005/8/layout/gear1"/>
    <dgm:cxn modelId="{16C71E1B-2EEF-416E-B110-3AA6F098DFDA}" type="presOf" srcId="{A17AAC23-2DB7-4306-822F-919426D06C7E}" destId="{190AAC8F-6627-442F-8723-991C42B5D328}" srcOrd="0" destOrd="0" presId="urn:microsoft.com/office/officeart/2005/8/layout/gear1"/>
    <dgm:cxn modelId="{09BA3C26-AF9A-4DDB-AB62-DBCE57BC9697}" type="presOf" srcId="{B442D6DD-FF13-49F5-8B63-36B896AF5E09}" destId="{B8BF8F2A-2870-429E-ACB9-6C4C5CE879F2}" srcOrd="0" destOrd="0" presId="urn:microsoft.com/office/officeart/2005/8/layout/gear1"/>
    <dgm:cxn modelId="{2044BB85-DAD0-4A3B-8274-971628E25A2D}" srcId="{780F12AB-AD6D-4E2B-B751-1AB00CFE5ACB}" destId="{B442D6DD-FF13-49F5-8B63-36B896AF5E09}" srcOrd="1" destOrd="0" parTransId="{FFC65059-D40B-401B-875E-C897C41F83C5}" sibTransId="{087607A3-881E-4CD1-93F3-4DDC96CF763A}"/>
    <dgm:cxn modelId="{60B003EB-6FBA-4A98-A993-21DEA631E406}" type="presOf" srcId="{A17AAC23-2DB7-4306-822F-919426D06C7E}" destId="{3893DC7C-51DC-4752-A5C2-CA720E3E0400}" srcOrd="1" destOrd="0" presId="urn:microsoft.com/office/officeart/2005/8/layout/gear1"/>
    <dgm:cxn modelId="{79AABAB7-80CC-47DD-8CEA-45A9E8EC5F84}" type="presOf" srcId="{A17AAC23-2DB7-4306-822F-919426D06C7E}" destId="{F7DFBC49-652D-4B0A-9800-1D2296B0CE83}" srcOrd="2" destOrd="0" presId="urn:microsoft.com/office/officeart/2005/8/layout/gear1"/>
    <dgm:cxn modelId="{17640F6F-6FF8-42F6-A578-1AD8A93E7170}" srcId="{780F12AB-AD6D-4E2B-B751-1AB00CFE5ACB}" destId="{A17AAC23-2DB7-4306-822F-919426D06C7E}" srcOrd="0" destOrd="0" parTransId="{55D89BC5-805C-41AC-8FA0-8DA3791C1BAA}" sibTransId="{96484D26-9912-400F-B337-C6D0780E8AE7}"/>
    <dgm:cxn modelId="{3971C3B0-3A4F-4660-BE3B-72EE8EB9A23A}" type="presOf" srcId="{9FF22906-1F50-451F-881E-BFD4AAC676BF}" destId="{B95A10CE-167C-47D0-961E-20B69383D617}" srcOrd="0" destOrd="0" presId="urn:microsoft.com/office/officeart/2005/8/layout/gear1"/>
    <dgm:cxn modelId="{55717564-C3E5-4408-891C-26E86275D17C}" type="presParOf" srcId="{D4431233-CE4E-4028-9E27-D875076FF94B}" destId="{190AAC8F-6627-442F-8723-991C42B5D328}" srcOrd="0" destOrd="0" presId="urn:microsoft.com/office/officeart/2005/8/layout/gear1"/>
    <dgm:cxn modelId="{5B668BB1-0523-4FBF-8266-2A849EC73924}" type="presParOf" srcId="{D4431233-CE4E-4028-9E27-D875076FF94B}" destId="{3893DC7C-51DC-4752-A5C2-CA720E3E0400}" srcOrd="1" destOrd="0" presId="urn:microsoft.com/office/officeart/2005/8/layout/gear1"/>
    <dgm:cxn modelId="{36AC9FD9-0A9B-4C86-8CBE-CDF07DCF86B9}" type="presParOf" srcId="{D4431233-CE4E-4028-9E27-D875076FF94B}" destId="{F7DFBC49-652D-4B0A-9800-1D2296B0CE83}" srcOrd="2" destOrd="0" presId="urn:microsoft.com/office/officeart/2005/8/layout/gear1"/>
    <dgm:cxn modelId="{21DA5107-7682-45B5-82FB-AFAB0E31FCAB}" type="presParOf" srcId="{D4431233-CE4E-4028-9E27-D875076FF94B}" destId="{B8BF8F2A-2870-429E-ACB9-6C4C5CE879F2}" srcOrd="3" destOrd="0" presId="urn:microsoft.com/office/officeart/2005/8/layout/gear1"/>
    <dgm:cxn modelId="{71D20665-F9B1-4ECA-AF03-A84623B47CEB}" type="presParOf" srcId="{D4431233-CE4E-4028-9E27-D875076FF94B}" destId="{643E2014-1B10-4C7D-BE5C-CD1A28DA3A1D}" srcOrd="4" destOrd="0" presId="urn:microsoft.com/office/officeart/2005/8/layout/gear1"/>
    <dgm:cxn modelId="{2224B53D-C733-4379-B233-91E9CE84BFC1}" type="presParOf" srcId="{D4431233-CE4E-4028-9E27-D875076FF94B}" destId="{1886FEB5-1CAD-4403-AF18-BFA1448EF60F}" srcOrd="5" destOrd="0" presId="urn:microsoft.com/office/officeart/2005/8/layout/gear1"/>
    <dgm:cxn modelId="{FC84ED22-4E38-4743-B8BD-D243BDC3D6C7}" type="presParOf" srcId="{D4431233-CE4E-4028-9E27-D875076FF94B}" destId="{B4E9FA28-84C1-4F04-B398-D9037AF56822}" srcOrd="6" destOrd="0" presId="urn:microsoft.com/office/officeart/2005/8/layout/gear1"/>
    <dgm:cxn modelId="{B3E4E2F0-4016-483F-B13A-988855189A0D}" type="presParOf" srcId="{D4431233-CE4E-4028-9E27-D875076FF94B}" destId="{1FC52C4E-8892-451C-AFFE-10673678EE95}" srcOrd="7" destOrd="0" presId="urn:microsoft.com/office/officeart/2005/8/layout/gear1"/>
    <dgm:cxn modelId="{F05E3041-9C80-4286-A9C7-ADCB548E590C}" type="presParOf" srcId="{D4431233-CE4E-4028-9E27-D875076FF94B}" destId="{6618E7C9-380A-4FB9-BD88-773916F00F98}" srcOrd="8" destOrd="0" presId="urn:microsoft.com/office/officeart/2005/8/layout/gear1"/>
    <dgm:cxn modelId="{EFFE2325-0EE0-4A3A-9AB3-DEE0E8B584BB}" type="presParOf" srcId="{D4431233-CE4E-4028-9E27-D875076FF94B}" destId="{9D1EE27B-45F9-42F2-B251-6FEA5B5EF47A}" srcOrd="9" destOrd="0" presId="urn:microsoft.com/office/officeart/2005/8/layout/gear1"/>
    <dgm:cxn modelId="{661329DA-96F5-4A22-8BED-F107546EF509}" type="presParOf" srcId="{D4431233-CE4E-4028-9E27-D875076FF94B}" destId="{C4CF4329-1AF1-49BB-A998-20DC16E6FA3E}" srcOrd="10" destOrd="0" presId="urn:microsoft.com/office/officeart/2005/8/layout/gear1"/>
    <dgm:cxn modelId="{533417BC-DA8A-4583-97A9-3FD7453D727E}" type="presParOf" srcId="{D4431233-CE4E-4028-9E27-D875076FF94B}" destId="{24E00E93-4097-4E9B-B189-7DAAA820134B}" srcOrd="11" destOrd="0" presId="urn:microsoft.com/office/officeart/2005/8/layout/gear1"/>
    <dgm:cxn modelId="{FE1B1C25-629C-4E2A-A4B9-26D8BCC7706D}" type="presParOf" srcId="{D4431233-CE4E-4028-9E27-D875076FF94B}" destId="{B95A10CE-167C-47D0-961E-20B69383D61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AAC8F-6627-442F-8723-991C42B5D328}">
      <dsp:nvSpPr>
        <dsp:cNvPr id="0" name=""/>
        <dsp:cNvSpPr/>
      </dsp:nvSpPr>
      <dsp:spPr>
        <a:xfrm>
          <a:off x="2880327" y="1861380"/>
          <a:ext cx="3539204" cy="3107162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Políticas de Profissionalização</a:t>
          </a:r>
          <a:endParaRPr lang="pt-BR" sz="1800" kern="1200" dirty="0"/>
        </a:p>
      </dsp:txBody>
      <dsp:txXfrm>
        <a:off x="3559574" y="2589218"/>
        <a:ext cx="2180710" cy="1597145"/>
      </dsp:txXfrm>
    </dsp:sp>
    <dsp:sp modelId="{B8BF8F2A-2870-429E-ACB9-6C4C5CE879F2}">
      <dsp:nvSpPr>
        <dsp:cNvPr id="0" name=""/>
        <dsp:cNvSpPr/>
      </dsp:nvSpPr>
      <dsp:spPr>
        <a:xfrm>
          <a:off x="1440159" y="1440151"/>
          <a:ext cx="2248079" cy="2183276"/>
        </a:xfrm>
        <a:prstGeom prst="gear6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Trabalho e Identidade Docente</a:t>
          </a:r>
          <a:endParaRPr lang="pt-BR" sz="1700" kern="1200" dirty="0"/>
        </a:p>
      </dsp:txBody>
      <dsp:txXfrm>
        <a:off x="1999225" y="1993119"/>
        <a:ext cx="1129947" cy="1077340"/>
      </dsp:txXfrm>
    </dsp:sp>
    <dsp:sp modelId="{B4E9FA28-84C1-4F04-B398-D9037AF56822}">
      <dsp:nvSpPr>
        <dsp:cNvPr id="0" name=""/>
        <dsp:cNvSpPr/>
      </dsp:nvSpPr>
      <dsp:spPr>
        <a:xfrm rot="20700000">
          <a:off x="2690579" y="129413"/>
          <a:ext cx="2353885" cy="2224064"/>
        </a:xfrm>
        <a:prstGeom prst="gear6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Posição de sujeito:  algumas credenciais</a:t>
          </a:r>
          <a:endParaRPr lang="pt-BR" sz="1700" kern="1200" dirty="0"/>
        </a:p>
      </dsp:txBody>
      <dsp:txXfrm rot="-20700000">
        <a:off x="3214555" y="609516"/>
        <a:ext cx="1305933" cy="1263859"/>
      </dsp:txXfrm>
    </dsp:sp>
    <dsp:sp modelId="{C4CF4329-1AF1-49BB-A998-20DC16E6FA3E}">
      <dsp:nvSpPr>
        <dsp:cNvPr id="0" name=""/>
        <dsp:cNvSpPr/>
      </dsp:nvSpPr>
      <dsp:spPr>
        <a:xfrm rot="609091">
          <a:off x="2664305" y="360026"/>
          <a:ext cx="4404580" cy="5293369"/>
        </a:xfrm>
        <a:prstGeom prst="circularArrow">
          <a:avLst>
            <a:gd name="adj1" fmla="val 4687"/>
            <a:gd name="adj2" fmla="val 299029"/>
            <a:gd name="adj3" fmla="val 2529405"/>
            <a:gd name="adj4" fmla="val 15833046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00E93-4097-4E9B-B189-7DAAA820134B}">
      <dsp:nvSpPr>
        <dsp:cNvPr id="0" name=""/>
        <dsp:cNvSpPr/>
      </dsp:nvSpPr>
      <dsp:spPr>
        <a:xfrm rot="5400000">
          <a:off x="1145617" y="870599"/>
          <a:ext cx="2955772" cy="3086785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190867"/>
            <a:satOff val="3809"/>
            <a:lumOff val="103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A10CE-167C-47D0-961E-20B69383D617}">
      <dsp:nvSpPr>
        <dsp:cNvPr id="0" name=""/>
        <dsp:cNvSpPr/>
      </dsp:nvSpPr>
      <dsp:spPr>
        <a:xfrm>
          <a:off x="2160236" y="-264445"/>
          <a:ext cx="3103131" cy="2774876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E8BEA-FAC6-4464-8314-F412C558EA77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B2ED0-183A-4F21-8567-CA9F5FB8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47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2ED0-183A-4F21-8567-CA9F5FB80B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92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2ED0-183A-4F21-8567-CA9F5FB80B6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69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2ED0-183A-4F21-8567-CA9F5FB80B6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23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2ED0-183A-4F21-8567-CA9F5FB80B6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3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2ED0-183A-4F21-8567-CA9F5FB80B6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13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2ED0-183A-4F21-8567-CA9F5FB80B6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69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2ED0-183A-4F21-8567-CA9F5FB80B6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2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68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4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63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5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37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96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23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82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34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66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10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2AF5-8F14-43E9-B4C4-CD399A706F4F}" type="datetimeFigureOut">
              <a:rPr lang="pt-BR" smtClean="0"/>
              <a:t>12/05/2018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4824-BD71-49F2-BF71-F5132B39A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3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1530" y="1844824"/>
            <a:ext cx="8460940" cy="424847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4000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2352"/>
            <a:ext cx="8784976" cy="53770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88024" y="2996952"/>
            <a:ext cx="35283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/>
              <a:t>TRABALHO E IDENTIDADE DOCENTE</a:t>
            </a:r>
            <a:r>
              <a:rPr lang="pt-BR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t-BR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nas </a:t>
            </a:r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Políticas de Profissionalização</a:t>
            </a:r>
          </a:p>
          <a:p>
            <a:pPr algn="ctr"/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Dr. Gabriel dos Santos Kehler</a:t>
            </a:r>
          </a:p>
          <a:p>
            <a:pPr algn="r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Universidade Federal do Pampa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(UNIPAMPA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7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92352"/>
            <a:ext cx="9089160" cy="544901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Um caso singular, uma tese em produtividade:</a:t>
            </a: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2844" t="25390" r="15687" b="22439"/>
          <a:stretch/>
        </p:blipFill>
        <p:spPr>
          <a:xfrm>
            <a:off x="867880" y="2420888"/>
            <a:ext cx="7353400" cy="41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92352"/>
            <a:ext cx="9089160" cy="544901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38989" t="43026" r="20128" b="14976"/>
          <a:stretch/>
        </p:blipFill>
        <p:spPr>
          <a:xfrm>
            <a:off x="395536" y="1628800"/>
            <a:ext cx="8352928" cy="46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92352"/>
            <a:ext cx="9089160" cy="556564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41228" t="25096" r="18630" b="18220"/>
          <a:stretch/>
        </p:blipFill>
        <p:spPr>
          <a:xfrm>
            <a:off x="1016188" y="1373692"/>
            <a:ext cx="7056784" cy="53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92352"/>
            <a:ext cx="9089160" cy="556564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33950" t="22437" r="16240" b="16532"/>
          <a:stretch/>
        </p:blipFill>
        <p:spPr>
          <a:xfrm>
            <a:off x="971600" y="1484784"/>
            <a:ext cx="7317396" cy="50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92352"/>
            <a:ext cx="9089160" cy="556564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34550" t="34207" r="18835" b="20245"/>
          <a:stretch/>
        </p:blipFill>
        <p:spPr>
          <a:xfrm>
            <a:off x="232684" y="1806924"/>
            <a:ext cx="856895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92352"/>
            <a:ext cx="9089160" cy="556564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35611" t="32281" r="18454" b="23422"/>
          <a:stretch/>
        </p:blipFill>
        <p:spPr>
          <a:xfrm>
            <a:off x="294508" y="1628800"/>
            <a:ext cx="850014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92352"/>
            <a:ext cx="9089160" cy="556564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Gratidão!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4628" y="407814"/>
            <a:ext cx="5346593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3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9512" y="1292352"/>
            <a:ext cx="8784976" cy="544901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71765231"/>
              </p:ext>
            </p:extLst>
          </p:nvPr>
        </p:nvGraphicFramePr>
        <p:xfrm>
          <a:off x="683568" y="1556792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7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1556792"/>
            <a:ext cx="8406934" cy="49685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pt-BR" sz="2400" b="1" dirty="0" smtClean="0">
              <a:solidFill>
                <a:schemeClr val="tx1"/>
              </a:solidFill>
            </a:endParaRPr>
          </a:p>
          <a:p>
            <a:pPr algn="r"/>
            <a:r>
              <a:rPr lang="pt-BR" sz="2400" b="1" dirty="0" smtClean="0">
                <a:solidFill>
                  <a:schemeClr val="tx1"/>
                </a:solidFill>
              </a:rPr>
              <a:t>... (DES)CAMINHOS DE UMA POSIÇÃO DE SUJEITO EM PRODUTIVIDADE</a:t>
            </a: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2005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2008 – Curso de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Licenciatura Plena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em Pedagogia – 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</a:rPr>
              <a:t>Unicruz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. Cruz Alta/RS;</a:t>
            </a:r>
          </a:p>
          <a:p>
            <a:pPr algn="just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2007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2009 – Educador Social (CRAS, CREAS)– PM de Cruz Alta/RS;</a:t>
            </a:r>
          </a:p>
          <a:p>
            <a:pPr algn="just"/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2010 -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2012 – Especialização em Gestão Educacional – UFSM. Santa Maria/RS;</a:t>
            </a:r>
          </a:p>
          <a:p>
            <a:pPr algn="just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2011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2012 – Mestrado em Educação – LP2: Políticas Públicas e Práticas Escolares. Bolsista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ANPED-IPEA. Santa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Maria/RS;</a:t>
            </a:r>
          </a:p>
          <a:p>
            <a:pPr algn="just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2012 – Professor Substituto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EDE (Departamento de Educação Especial)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– UFSM. Santa Maria/RS;</a:t>
            </a:r>
          </a:p>
          <a:p>
            <a:pPr algn="just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2013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- 2017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– Doutorado em Educação – 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</a:rPr>
              <a:t>UFPel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. Pelotas/RS. Bolsista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Capes. </a:t>
            </a:r>
          </a:p>
          <a:p>
            <a:pPr algn="just"/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2015 até o momento: Professor do </a:t>
            </a:r>
            <a:r>
              <a:rPr lang="pt-BR" sz="2000" b="1" dirty="0">
                <a:solidFill>
                  <a:schemeClr val="tx1"/>
                </a:solidFill>
              </a:rPr>
              <a:t>M</a:t>
            </a:r>
            <a:r>
              <a:rPr lang="pt-BR" sz="2000" b="1" dirty="0" smtClean="0">
                <a:solidFill>
                  <a:schemeClr val="tx1"/>
                </a:solidFill>
              </a:rPr>
              <a:t>agistério do Ensino Superior na Universidade Federal do Pampa (UNIPAMPA) Campus Itaqui/RS. </a:t>
            </a: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20" y="1412776"/>
            <a:ext cx="8640960" cy="525658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pt-BR" sz="2400" b="1" dirty="0" smtClean="0">
              <a:solidFill>
                <a:schemeClr val="tx1"/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6354" r="26576" b="58530"/>
          <a:stretch/>
        </p:blipFill>
        <p:spPr>
          <a:xfrm>
            <a:off x="467544" y="1556792"/>
            <a:ext cx="3888431" cy="19442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250">
            <a:off x="1512593" y="3215023"/>
            <a:ext cx="6433862" cy="13269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005">
            <a:off x="2457913" y="4542787"/>
            <a:ext cx="5696133" cy="1672481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29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1556792"/>
            <a:ext cx="8406934" cy="49685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SEGUNDO MOVIMENTO:</a:t>
            </a: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Algumas noções conceituais operativas</a:t>
            </a: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SOCIOLOGIA DO TRABALHO: trabalho ontológico (SER); trabalho alienado e emprego, precarização e (</a:t>
            </a:r>
            <a:r>
              <a:rPr lang="pt-B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)intensificação de suas relações; </a:t>
            </a:r>
            <a:r>
              <a:rPr lang="pt-B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feminização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docência, etc.</a:t>
            </a: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CORRENTES PEDAGÓGICAS: pedagogias pastorais; vocação e redenção; transformação social; reprodução social, etc.</a:t>
            </a: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82132" y="2780928"/>
            <a:ext cx="3070055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TRABALHO DOCENTE</a:t>
            </a:r>
          </a:p>
          <a:p>
            <a:pPr algn="ctr"/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1556792"/>
            <a:ext cx="8406934" cy="49685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CIÊNCIAS SOCIAIS E HUMANAS: a produção e fabricação cultural das identidades sociais; filosofia da linguagem e virada linguística (poder, saber e verdade).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PEDAGOGIAS PÓS-COLONIAIS, PÓS-CRÍTICAS, PÓS-MODERNAS, PÓS-ESTRUTURALISTAS, etc.: </a:t>
            </a:r>
            <a:r>
              <a:rPr lang="pt-B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descentramento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dos centros; a morte do sujeito, crise das representações e instituições; caos, produtividade e potência de modos de ser e existir.</a:t>
            </a: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83768" y="2060848"/>
            <a:ext cx="4470188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IDENTIDADE(S) DOCENTE</a:t>
            </a:r>
          </a:p>
          <a:p>
            <a:pPr algn="ctr"/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1556792"/>
            <a:ext cx="8406934" cy="511256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CONTEXTO DAS POLÍTICAS EDUCATIVAS E AGÊNCIAS DE ENGAJAMENTO ESTRATÉGICO...</a:t>
            </a:r>
          </a:p>
          <a:p>
            <a:endParaRPr lang="pt-B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CRISE DO ESTADO DE BEM-ESTAR SOCIAL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(países centrais, desenvolvidos) – crise do modelo de Estado forte e agenda pública de proteção social;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REESTRUTURAÇÃO PRODUTIVA DO TRABALHO E AGENDA CAPITALISTA NEOLIBERAL </a:t>
            </a:r>
            <a:r>
              <a:rPr lang="pt-BR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desmantelamento sindical e apagamento das contradições de classe social (TOYOTISMO – o trabalhador passa a ser colaborador);</a:t>
            </a:r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ova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gestão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pública – políticas </a:t>
            </a:r>
            <a:r>
              <a:rPr lang="pt-B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gerencialistas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 novas formas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governança (gestores de si e dos outros).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mercado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privatização e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quase-mercado – escola como maquinaria empresarial.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1556792"/>
            <a:ext cx="3168352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Negociações de sentidos .. Luta por significação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1556792"/>
            <a:ext cx="8406934" cy="49685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TECNOLOGIAS DA REFORMA</a:t>
            </a:r>
          </a:p>
          <a:p>
            <a:pPr algn="ctr"/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 MODOS DE ENDEREÇAMENTO </a:t>
            </a:r>
          </a:p>
          <a:p>
            <a:pPr algn="ctr"/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Alguns efeitos de sentido: gestão, currículo, trabalho e identidade  docente</a:t>
            </a:r>
          </a:p>
          <a:p>
            <a:pPr algn="ctr"/>
            <a:endParaRPr lang="pt-BR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BR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índices, exames padronizados e avaliação em larga 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escala (discursividade numérica) ;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políticas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responsabilização (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accountability) – virtude moral;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metas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resultados (IDEB, exames, 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avaliação);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padronização curricular (</a:t>
            </a:r>
            <a:r>
              <a:rPr lang="pt-B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BNCC)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formação 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continuada e em serviço (</a:t>
            </a:r>
            <a:r>
              <a:rPr lang="pt-B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pt-B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Pibid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>
              <a:buFontTx/>
              <a:buChar char="-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2483768" y="1681141"/>
            <a:ext cx="576064" cy="974368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cima 4"/>
          <p:cNvSpPr/>
          <p:nvPr/>
        </p:nvSpPr>
        <p:spPr>
          <a:xfrm rot="7438799" flipV="1">
            <a:off x="6066123" y="2048624"/>
            <a:ext cx="720080" cy="513185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0" y="0"/>
            <a:ext cx="9144000" cy="12923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92352"/>
            <a:ext cx="9089160" cy="544901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3436" t="21454" r="34504" b="17516"/>
          <a:stretch/>
        </p:blipFill>
        <p:spPr>
          <a:xfrm>
            <a:off x="395536" y="2071924"/>
            <a:ext cx="5547299" cy="45254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3436" t="25391" r="37824" b="50985"/>
          <a:stretch/>
        </p:blipFill>
        <p:spPr>
          <a:xfrm>
            <a:off x="4699049" y="1456195"/>
            <a:ext cx="4248472" cy="14566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24543" t="25390" r="34504" b="21454"/>
          <a:stretch/>
        </p:blipFill>
        <p:spPr>
          <a:xfrm>
            <a:off x="5400104" y="3212976"/>
            <a:ext cx="3608148" cy="263297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660232" y="6085155"/>
            <a:ext cx="2048603" cy="414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Hypolito, 2014.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63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487</Words>
  <Application>Microsoft Office PowerPoint</Application>
  <PresentationFormat>Apresentação na tela (4:3)</PresentationFormat>
  <Paragraphs>444</Paragraphs>
  <Slides>16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maicampos</dc:creator>
  <cp:lastModifiedBy>SOLANGE BEATRIZ BILLIG GARCÊS</cp:lastModifiedBy>
  <cp:revision>32</cp:revision>
  <dcterms:created xsi:type="dcterms:W3CDTF">2017-03-31T11:48:01Z</dcterms:created>
  <dcterms:modified xsi:type="dcterms:W3CDTF">2018-05-12T15:25:03Z</dcterms:modified>
</cp:coreProperties>
</file>